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1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 hasCustomPrompt="1"/>
          </p:nvPr>
        </p:nvSpPr>
        <p:spPr>
          <a:xfrm>
            <a:off x="5015060" y="1122363"/>
            <a:ext cx="6843860" cy="1677398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th-TH" dirty="0" smtClean="0"/>
              <a:t>พิมพ์หัวข้อเรื่องที่นี่</a:t>
            </a:r>
            <a:endParaRPr lang="en-US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 hasCustomPrompt="1"/>
          </p:nvPr>
        </p:nvSpPr>
        <p:spPr>
          <a:xfrm>
            <a:off x="5015060" y="3602038"/>
            <a:ext cx="6843860" cy="1224486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dirty="0" smtClean="0"/>
              <a:t>หัวข้อย่อย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1499342" y="635634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788271" y="6356348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>
          <a:xfrm>
            <a:off x="9091577" y="6356349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57560"/>
            <a:ext cx="847417" cy="737680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0396" y="18590"/>
            <a:ext cx="3670110" cy="542591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7458" y="301421"/>
            <a:ext cx="3535986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5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รูปภาพ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8200" y="1006147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38200" y="2648931"/>
            <a:ext cx="10515600" cy="352803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cs typeface="+mj-cs"/>
              </a:defRPr>
            </a:lvl1pPr>
            <a:lvl2pPr>
              <a:defRPr sz="2000">
                <a:solidFill>
                  <a:schemeClr val="bg1"/>
                </a:solidFill>
                <a:cs typeface="+mj-cs"/>
              </a:defRPr>
            </a:lvl2pPr>
            <a:lvl3pPr>
              <a:defRPr sz="20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  <a:cs typeface="+mj-cs"/>
              </a:defRPr>
            </a:lvl4pPr>
            <a:lvl5pPr>
              <a:defRPr sz="20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0"/>
            <a:ext cx="847725" cy="738946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6384" y="59531"/>
            <a:ext cx="367011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2169" y="457200"/>
            <a:ext cx="6240543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7833674" y="987425"/>
            <a:ext cx="3521714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2170" y="2057400"/>
            <a:ext cx="6240542" cy="3811588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877780" y="111917"/>
            <a:ext cx="3604260" cy="345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มหาวิทยาลัยมหามกุฏราชวิทยาลัย</a:t>
            </a:r>
            <a:endParaRPr lang="en-US" sz="2000" dirty="0"/>
          </a:p>
        </p:txBody>
      </p:sp>
      <p:pic>
        <p:nvPicPr>
          <p:cNvPr id="10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0"/>
            <a:ext cx="847725" cy="73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4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รูปภาพ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3420" y="546755"/>
            <a:ext cx="7966436" cy="11423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23420" y="1825625"/>
            <a:ext cx="4695335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cs typeface="+mj-cs"/>
              </a:defRPr>
            </a:lvl1pPr>
            <a:lvl2pPr>
              <a:defRPr sz="2000">
                <a:solidFill>
                  <a:schemeClr val="bg1"/>
                </a:solidFill>
                <a:cs typeface="+mj-cs"/>
              </a:defRPr>
            </a:lvl2pPr>
            <a:lvl3pPr>
              <a:defRPr sz="20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  <a:cs typeface="+mj-cs"/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363065" y="1847056"/>
            <a:ext cx="4713403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cs typeface="+mj-cs"/>
              </a:defRPr>
            </a:lvl1pPr>
            <a:lvl2pPr>
              <a:defRPr sz="2000">
                <a:solidFill>
                  <a:schemeClr val="bg1"/>
                </a:solidFill>
                <a:cs typeface="+mj-cs"/>
              </a:defRPr>
            </a:lvl2pPr>
            <a:lvl3pPr>
              <a:defRPr sz="20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  <a:cs typeface="+mj-cs"/>
              </a:defRPr>
            </a:lvl4pPr>
            <a:lvl5pPr>
              <a:defRPr sz="20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0"/>
            <a:ext cx="847417" cy="737680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0396" y="2772"/>
            <a:ext cx="367011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73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3681" y="320675"/>
            <a:ext cx="3932237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87642" y="992187"/>
            <a:ext cx="4620688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  <a:cs typeface="+mj-cs"/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43681" y="1920875"/>
            <a:ext cx="3932237" cy="3811588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150043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341016" y="6356349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>
          <a:xfrm>
            <a:off x="7724481" y="6356349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9273" y="-1"/>
            <a:ext cx="3670110" cy="542591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0445" y="0"/>
            <a:ext cx="847417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0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รูปภาพ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693" y="576264"/>
            <a:ext cx="9405660" cy="1827572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43693" y="2879905"/>
            <a:ext cx="8142468" cy="1500187"/>
          </a:xfrm>
        </p:spPr>
        <p:txBody>
          <a:bodyPr/>
          <a:lstStyle>
            <a:lvl1pPr marL="0" indent="0">
              <a:buNone/>
              <a:defRPr sz="28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143693" y="6356349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265602" y="6356348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>
          <a:xfrm>
            <a:off x="7686774" y="635634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4583" y="0"/>
            <a:ext cx="847417" cy="737680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4238" y="33673"/>
            <a:ext cx="3670110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9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6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cs typeface="+mj-cs"/>
              </a:defRPr>
            </a:lvl1pPr>
            <a:lvl2pPr>
              <a:defRPr sz="2000">
                <a:solidFill>
                  <a:schemeClr val="bg1"/>
                </a:solidFill>
                <a:cs typeface="+mj-cs"/>
              </a:defRPr>
            </a:lvl2pPr>
            <a:lvl3pPr>
              <a:defRPr sz="20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  <a:cs typeface="+mj-cs"/>
              </a:defRPr>
            </a:lvl4pPr>
            <a:lvl5pPr>
              <a:defRPr sz="20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cs typeface="+mj-cs"/>
              </a:defRPr>
            </a:lvl1pPr>
            <a:lvl2pPr>
              <a:defRPr sz="2000">
                <a:solidFill>
                  <a:schemeClr val="bg1"/>
                </a:solidFill>
                <a:cs typeface="+mj-cs"/>
              </a:defRPr>
            </a:lvl2pPr>
            <a:lvl3pPr>
              <a:defRPr sz="2000">
                <a:solidFill>
                  <a:schemeClr val="bg1"/>
                </a:solidFill>
                <a:cs typeface="+mj-cs"/>
              </a:defRPr>
            </a:lvl3pPr>
            <a:lvl4pPr>
              <a:defRPr sz="2000">
                <a:solidFill>
                  <a:schemeClr val="bg1"/>
                </a:solidFill>
                <a:cs typeface="+mj-cs"/>
              </a:defRPr>
            </a:lvl4pPr>
            <a:lvl5pPr>
              <a:defRPr sz="2000">
                <a:solidFill>
                  <a:schemeClr val="bg1"/>
                </a:solidFill>
                <a:cs typeface="+mj-cs"/>
              </a:defRPr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794" y="18260"/>
            <a:ext cx="3670110" cy="542591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7759" y="0"/>
            <a:ext cx="847417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3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2169" y="457200"/>
            <a:ext cx="6240543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7729980" y="995363"/>
            <a:ext cx="3949082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2170" y="2057400"/>
            <a:ext cx="6240542" cy="3811588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877780" y="111917"/>
            <a:ext cx="3604260" cy="345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มหาวิทยาลัยมหามกุฏราชวิทยาลัย</a:t>
            </a:r>
            <a:endParaRPr lang="en-US" sz="2000" dirty="0"/>
          </a:p>
        </p:txBody>
      </p:sp>
      <p:pic>
        <p:nvPicPr>
          <p:cNvPr id="10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0"/>
            <a:ext cx="847725" cy="738946"/>
          </a:xfrm>
          <a:prstGeom prst="rect">
            <a:avLst/>
          </a:prstGeom>
        </p:spPr>
      </p:pic>
      <p:sp>
        <p:nvSpPr>
          <p:cNvPr id="12" name="ลูกศรขวา 11"/>
          <p:cNvSpPr/>
          <p:nvPr/>
        </p:nvSpPr>
        <p:spPr>
          <a:xfrm>
            <a:off x="7065389" y="3553128"/>
            <a:ext cx="390076" cy="82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62712" y="2057400"/>
            <a:ext cx="405354" cy="3811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1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รูปภาพพร้อมคำอธิบายภาพ">
    <p:bg>
      <p:bgPr>
        <a:solidFill>
          <a:srgbClr val="FFE5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รูปภาพ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2169" y="457200"/>
            <a:ext cx="4835951" cy="16002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693790" y="995363"/>
            <a:ext cx="6306532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22170" y="2057400"/>
            <a:ext cx="4835950" cy="3811588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cs typeface="+mj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8877780" y="111917"/>
            <a:ext cx="3604260" cy="345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bg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000" dirty="0" smtClean="0"/>
              <a:t>มหาวิทยาลัยมหามกุฏราชวิทยาลัย</a:t>
            </a:r>
            <a:endParaRPr lang="en-US" sz="2000" dirty="0"/>
          </a:p>
        </p:txBody>
      </p:sp>
      <p:pic>
        <p:nvPicPr>
          <p:cNvPr id="10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275" y="0"/>
            <a:ext cx="847725" cy="73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0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dirty="0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dirty="0" smtClean="0"/>
              <a:t>แก้ไขสไตล์ของข้อความต้นแบบ</a:t>
            </a:r>
          </a:p>
          <a:p>
            <a:pPr lvl="1"/>
            <a:r>
              <a:rPr lang="th-TH" dirty="0" smtClean="0"/>
              <a:t>ระดับที่สอง</a:t>
            </a:r>
          </a:p>
          <a:p>
            <a:pPr lvl="2"/>
            <a:r>
              <a:rPr lang="th-TH" dirty="0" smtClean="0"/>
              <a:t>ระดับที่สาม</a:t>
            </a:r>
          </a:p>
          <a:p>
            <a:pPr lvl="3"/>
            <a:r>
              <a:rPr lang="th-TH" dirty="0" smtClean="0"/>
              <a:t>ระดับที่สี่</a:t>
            </a:r>
          </a:p>
          <a:p>
            <a:pPr lvl="4"/>
            <a:r>
              <a:rPr lang="th-TH" dirty="0" smtClean="0"/>
              <a:t>ระดับที่ห้า</a:t>
            </a:r>
            <a:endParaRPr lang="en-US" dirty="0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4B99F796-3135-46D5-AB34-8D2D6C8A130B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</a:lstStyle>
          <a:p>
            <a:fld id="{FE1A019D-5125-45A2-B979-836D4BD02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2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j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39398"/>
      </p:ext>
    </p:extLst>
  </p:cSld>
  <p:clrMapOvr>
    <a:masterClrMapping/>
  </p:clrMapOvr>
</p:sld>
</file>

<file path=ppt/theme/theme1.xml><?xml version="1.0" encoding="utf-8"?>
<a:theme xmlns:a="http://schemas.openxmlformats.org/drawingml/2006/main" name="MBU PPT Template 2">
  <a:themeElements>
    <a:clrScheme name="เขียวอมน้ำเงิน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U PPT Template 2" id="{FD363BF3-196B-4315-B863-D9788F89189C}" vid="{0F81B288-C70D-4C0C-B3C5-94A000D621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MBU PPT Template 2</Template>
  <TotalTime>4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TH Sarabun New</vt:lpstr>
      <vt:lpstr>MBU PPT Template 2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PLAN-PC04</dc:creator>
  <cp:lastModifiedBy>PLAN-PC04</cp:lastModifiedBy>
  <cp:revision>1</cp:revision>
  <dcterms:created xsi:type="dcterms:W3CDTF">2022-03-18T07:27:29Z</dcterms:created>
  <dcterms:modified xsi:type="dcterms:W3CDTF">2022-03-18T07:31:52Z</dcterms:modified>
</cp:coreProperties>
</file>