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รูปภาพ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ชื่อเรื่อง 1"/>
          <p:cNvSpPr>
            <a:spLocks noGrp="1"/>
          </p:cNvSpPr>
          <p:nvPr>
            <p:ph type="ctrTitle" hasCustomPrompt="1"/>
          </p:nvPr>
        </p:nvSpPr>
        <p:spPr>
          <a:xfrm>
            <a:off x="4945876" y="1404297"/>
            <a:ext cx="7022604" cy="1830705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th-TH" dirty="0" smtClean="0"/>
              <a:t>พิมพ์หัวข้อเรื่องที่นี่</a:t>
            </a:r>
            <a:endParaRPr lang="en-US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 hasCustomPrompt="1"/>
          </p:nvPr>
        </p:nvSpPr>
        <p:spPr>
          <a:xfrm>
            <a:off x="4945876" y="3680593"/>
            <a:ext cx="6964680" cy="20774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 b="1">
                <a:solidFill>
                  <a:schemeClr val="bg1"/>
                </a:solidFill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dirty="0" smtClean="0"/>
              <a:t>หัวข้อย่อย</a:t>
            </a:r>
            <a:endParaRPr lang="en-US" dirty="0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fld id="{2E5405CE-AB1C-4691-AD20-B44B987538D9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fld id="{325C333A-BF35-4038-92FC-D4B92E0DAE2A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รูปภาพ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8537" y="68262"/>
            <a:ext cx="847417" cy="737680"/>
          </a:xfrm>
          <a:prstGeom prst="rect">
            <a:avLst/>
          </a:prstGeom>
        </p:spPr>
      </p:pic>
      <p:pic>
        <p:nvPicPr>
          <p:cNvPr id="9" name="รูปภาพ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64862" y="53049"/>
            <a:ext cx="3670110" cy="542591"/>
          </a:xfrm>
          <a:prstGeom prst="rect">
            <a:avLst/>
          </a:prstGeom>
        </p:spPr>
      </p:pic>
      <p:pic>
        <p:nvPicPr>
          <p:cNvPr id="10" name="รูปภาพ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10600" y="264217"/>
            <a:ext cx="3879019" cy="54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724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รูปภาพ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3673" y="320675"/>
            <a:ext cx="7817814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23672" y="1868487"/>
            <a:ext cx="7162647" cy="4351338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cs typeface="+mj-cs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>
          <a:xfrm>
            <a:off x="223672" y="635254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fld id="{2E5405CE-AB1C-4691-AD20-B44B987538D9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3368040" y="6376670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>
          <a:xfrm>
            <a:off x="7777480" y="638841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fld id="{325C333A-BF35-4038-92FC-D4B92E0DAE2A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รูปภาพ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50131" y="83280"/>
            <a:ext cx="847417" cy="737680"/>
          </a:xfrm>
          <a:prstGeom prst="rect">
            <a:avLst/>
          </a:prstGeom>
        </p:spPr>
      </p:pic>
      <p:pic>
        <p:nvPicPr>
          <p:cNvPr id="10" name="รูปภาพ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10600" y="122167"/>
            <a:ext cx="3670110" cy="542591"/>
          </a:xfrm>
          <a:prstGeom prst="rect">
            <a:avLst/>
          </a:prstGeom>
        </p:spPr>
      </p:pic>
      <p:pic>
        <p:nvPicPr>
          <p:cNvPr id="11" name="รูปภาพ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56014" y="416834"/>
            <a:ext cx="3535986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453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รูปภาพ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43060" y="457200"/>
            <a:ext cx="4328965" cy="1600200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  <a:cs typeface="+mj-cs"/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43060" y="2057400"/>
            <a:ext cx="4328965" cy="3811588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cs typeface="+mj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fld id="{2E5405CE-AB1C-4691-AD20-B44B987538D9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fld id="{325C333A-BF35-4038-92FC-D4B92E0DAE2A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รูปภาพ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44583" y="2095"/>
            <a:ext cx="847417" cy="737680"/>
          </a:xfrm>
          <a:prstGeom prst="rect">
            <a:avLst/>
          </a:prstGeom>
        </p:spPr>
      </p:pic>
      <p:pic>
        <p:nvPicPr>
          <p:cNvPr id="10" name="รูปภาพ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27472" y="-9525"/>
            <a:ext cx="3670110" cy="542591"/>
          </a:xfrm>
          <a:prstGeom prst="rect">
            <a:avLst/>
          </a:prstGeom>
        </p:spPr>
      </p:pic>
      <p:pic>
        <p:nvPicPr>
          <p:cNvPr id="11" name="รูปภาพ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58805" y="210290"/>
            <a:ext cx="3535986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262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รูปภาพ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34436" y="355600"/>
            <a:ext cx="6965606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2504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2503" y="2535237"/>
            <a:ext cx="5157787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5889396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5889395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  <a:cs typeface="+mj-cs"/>
              </a:defRPr>
            </a:lvl2pPr>
            <a:lvl3pPr>
              <a:defRPr sz="2400">
                <a:solidFill>
                  <a:schemeClr val="bg1"/>
                </a:solidFill>
                <a:cs typeface="+mj-cs"/>
              </a:defRPr>
            </a:lvl3pPr>
            <a:lvl4pPr>
              <a:defRPr sz="2400">
                <a:solidFill>
                  <a:schemeClr val="bg1"/>
                </a:solidFill>
                <a:cs typeface="+mj-cs"/>
              </a:defRPr>
            </a:lvl4pPr>
            <a:lvl5pPr>
              <a:defRPr sz="2400">
                <a:solidFill>
                  <a:schemeClr val="bg1"/>
                </a:solidFill>
                <a:cs typeface="+mj-cs"/>
              </a:defRPr>
            </a:lvl5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fld id="{2E5405CE-AB1C-4691-AD20-B44B987538D9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endParaRPr lang="en-US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fld id="{325C333A-BF35-4038-92FC-D4B92E0DAE2A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รูปภาพ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53800" y="44515"/>
            <a:ext cx="847417" cy="737680"/>
          </a:xfrm>
          <a:prstGeom prst="rect">
            <a:avLst/>
          </a:prstGeom>
        </p:spPr>
      </p:pic>
      <p:pic>
        <p:nvPicPr>
          <p:cNvPr id="12" name="รูปภาพ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32945" y="26695"/>
            <a:ext cx="3670110" cy="542591"/>
          </a:xfrm>
          <a:prstGeom prst="rect">
            <a:avLst/>
          </a:prstGeom>
        </p:spPr>
      </p:pic>
      <p:pic>
        <p:nvPicPr>
          <p:cNvPr id="13" name="รูปภาพ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64900" y="297990"/>
            <a:ext cx="3535986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224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รูปภาพ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852160" y="1228009"/>
            <a:ext cx="5086985" cy="1600200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838200" y="1228009"/>
            <a:ext cx="4617720" cy="4749721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5852160" y="3017519"/>
            <a:ext cx="5092382" cy="2960211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cs typeface="+mj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fld id="{2E5405CE-AB1C-4691-AD20-B44B987538D9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fld id="{325C333A-BF35-4038-92FC-D4B92E0DAE2A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รูปภาพ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44583" y="0"/>
            <a:ext cx="847417" cy="737680"/>
          </a:xfrm>
          <a:prstGeom prst="rect">
            <a:avLst/>
          </a:prstGeom>
        </p:spPr>
      </p:pic>
      <p:pic>
        <p:nvPicPr>
          <p:cNvPr id="10" name="รูปภาพ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82145" y="-7944"/>
            <a:ext cx="3670110" cy="542591"/>
          </a:xfrm>
          <a:prstGeom prst="rect">
            <a:avLst/>
          </a:prstGeom>
        </p:spPr>
      </p:pic>
      <p:pic>
        <p:nvPicPr>
          <p:cNvPr id="11" name="รูปภาพ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82145" y="230138"/>
            <a:ext cx="3535986" cy="493819"/>
          </a:xfrm>
          <a:prstGeom prst="rect">
            <a:avLst/>
          </a:prstGeom>
        </p:spPr>
      </p:pic>
      <p:pic>
        <p:nvPicPr>
          <p:cNvPr id="12" name="รูปภาพ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0800000">
            <a:off x="277319" y="1235953"/>
            <a:ext cx="560881" cy="474972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40234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รูปภาพ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018280" y="398914"/>
            <a:ext cx="7772399" cy="1227932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013200" y="1765895"/>
            <a:ext cx="7772400" cy="4351338"/>
          </a:xfrm>
        </p:spPr>
        <p:txBody>
          <a:bodyPr vert="eaVert"/>
          <a:lstStyle>
            <a:lvl1pPr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>
          <a:xfrm>
            <a:off x="1478281" y="630505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fld id="{2E5405CE-AB1C-4691-AD20-B44B987538D9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36440" y="6305054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>
          <a:xfrm>
            <a:off x="8966199" y="630505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fld id="{325C333A-BF35-4038-92FC-D4B92E0DAE2A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รูปภาพ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217" y="0"/>
            <a:ext cx="847417" cy="737680"/>
          </a:xfrm>
          <a:prstGeom prst="rect">
            <a:avLst/>
          </a:prstGeom>
        </p:spPr>
      </p:pic>
      <p:pic>
        <p:nvPicPr>
          <p:cNvPr id="10" name="รูปภาพ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3985" y="43352"/>
            <a:ext cx="3670110" cy="542591"/>
          </a:xfrm>
          <a:prstGeom prst="rect">
            <a:avLst/>
          </a:prstGeom>
        </p:spPr>
      </p:pic>
      <p:pic>
        <p:nvPicPr>
          <p:cNvPr id="11" name="รูปภาพ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9607" y="331240"/>
            <a:ext cx="3535986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749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เนื้อหา 2 ส่วน"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รูปภาพ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99720" y="320675"/>
            <a:ext cx="8222170" cy="132556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41520" y="1825625"/>
            <a:ext cx="7376160" cy="4351338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bg1"/>
                </a:solidFill>
                <a:cs typeface="+mj-cs"/>
              </a:defRPr>
            </a:lvl1pPr>
            <a:lvl2pPr>
              <a:defRPr sz="2400">
                <a:solidFill>
                  <a:schemeClr val="bg1"/>
                </a:solidFill>
                <a:cs typeface="+mj-cs"/>
              </a:defRPr>
            </a:lvl2pPr>
            <a:lvl3pPr>
              <a:defRPr sz="2400">
                <a:solidFill>
                  <a:schemeClr val="bg1"/>
                </a:solidFill>
                <a:cs typeface="+mj-cs"/>
              </a:defRPr>
            </a:lvl3pPr>
            <a:lvl4pPr>
              <a:defRPr sz="2400">
                <a:solidFill>
                  <a:schemeClr val="bg1"/>
                </a:solidFill>
                <a:cs typeface="+mj-cs"/>
              </a:defRPr>
            </a:lvl4pPr>
            <a:lvl5pPr>
              <a:defRPr sz="2400">
                <a:solidFill>
                  <a:schemeClr val="bg1"/>
                </a:solidFill>
                <a:cs typeface="+mj-cs"/>
              </a:defRPr>
            </a:lvl5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>
          <a:xfrm>
            <a:off x="1836497" y="6334919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fld id="{2E5405CE-AB1C-4691-AD20-B44B987538D9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>
          <a:xfrm>
            <a:off x="4803483" y="6346959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>
          <a:xfrm>
            <a:off x="9159393" y="634172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fld id="{325C333A-BF35-4038-92FC-D4B92E0DAE2A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รูปภาพ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44583" y="0"/>
            <a:ext cx="847417" cy="737680"/>
          </a:xfrm>
          <a:prstGeom prst="rect">
            <a:avLst/>
          </a:prstGeom>
        </p:spPr>
      </p:pic>
      <p:pic>
        <p:nvPicPr>
          <p:cNvPr id="10" name="รูปภาพ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63000" y="384080"/>
            <a:ext cx="3535986" cy="493819"/>
          </a:xfrm>
          <a:prstGeom prst="rect">
            <a:avLst/>
          </a:prstGeom>
        </p:spPr>
      </p:pic>
      <p:pic>
        <p:nvPicPr>
          <p:cNvPr id="11" name="รูปภาพ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63000" y="132275"/>
            <a:ext cx="3670110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531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รูปภาพพร้อมคำอธิบายภาพ"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รูปภาพ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47040" y="723957"/>
            <a:ext cx="5419254" cy="1600200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6106160" y="1186168"/>
            <a:ext cx="5852160" cy="4749721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47040" y="2650441"/>
            <a:ext cx="5419254" cy="3404919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cs typeface="+mj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fld id="{2E5405CE-AB1C-4691-AD20-B44B987538D9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fld id="{325C333A-BF35-4038-92FC-D4B92E0DAE2A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รูปภาพ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44583" y="0"/>
            <a:ext cx="847417" cy="737680"/>
          </a:xfrm>
          <a:prstGeom prst="rect">
            <a:avLst/>
          </a:prstGeom>
        </p:spPr>
      </p:pic>
      <p:pic>
        <p:nvPicPr>
          <p:cNvPr id="10" name="รูปภาพ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82145" y="-7944"/>
            <a:ext cx="3670110" cy="542591"/>
          </a:xfrm>
          <a:prstGeom prst="rect">
            <a:avLst/>
          </a:prstGeom>
        </p:spPr>
      </p:pic>
      <p:pic>
        <p:nvPicPr>
          <p:cNvPr id="11" name="รูปภาพ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82145" y="230138"/>
            <a:ext cx="3535986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663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405CE-AB1C-4691-AD20-B44B987538D9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C333A-BF35-4038-92FC-D4B92E0DA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606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954465"/>
      </p:ext>
    </p:extLst>
  </p:cSld>
  <p:clrMapOvr>
    <a:masterClrMapping/>
  </p:clrMapOvr>
</p:sld>
</file>

<file path=ppt/theme/theme1.xml><?xml version="1.0" encoding="utf-8"?>
<a:theme xmlns:a="http://schemas.openxmlformats.org/drawingml/2006/main" name="MBU PPT Template 4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BU PPT Template 4" id="{AA3CEEFE-97E0-46B4-8D56-234B07F00288}" vid="{6B8900B0-4DF1-4226-9B4A-7BEA75722F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MBU PPT Template 4</Template>
  <TotalTime>7</TotalTime>
  <Words>0</Words>
  <Application>Microsoft Office PowerPoint</Application>
  <PresentationFormat>แบบจอกว้าง</PresentationFormat>
  <Paragraphs>0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Angsana New</vt:lpstr>
      <vt:lpstr>Arial</vt:lpstr>
      <vt:lpstr>Calibri</vt:lpstr>
      <vt:lpstr>Calibri Light</vt:lpstr>
      <vt:lpstr>Cordia New</vt:lpstr>
      <vt:lpstr>MBU PPT Template 4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PLAN-PC04</dc:creator>
  <cp:lastModifiedBy>PLAN-PC04</cp:lastModifiedBy>
  <cp:revision>2</cp:revision>
  <dcterms:created xsi:type="dcterms:W3CDTF">2022-03-18T11:25:22Z</dcterms:created>
  <dcterms:modified xsi:type="dcterms:W3CDTF">2022-03-18T11:35:08Z</dcterms:modified>
</cp:coreProperties>
</file>